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146660726" r:id="rId9"/>
    <p:sldId id="263" r:id="rId10"/>
    <p:sldId id="264" r:id="rId11"/>
    <p:sldId id="265" r:id="rId12"/>
    <p:sldId id="266" r:id="rId13"/>
    <p:sldId id="267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42" autoAdjust="0"/>
    <p:restoredTop sz="94591" autoAdjust="0"/>
  </p:normalViewPr>
  <p:slideViewPr>
    <p:cSldViewPr>
      <p:cViewPr varScale="1">
        <p:scale>
          <a:sx n="94" d="100"/>
          <a:sy n="94" d="100"/>
        </p:scale>
        <p:origin x="5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F1B32-864C-4C40-B91E-DE42DCC6E11D}" type="datetimeFigureOut">
              <a:rPr lang="en-US" smtClean="0"/>
              <a:t>5/27/26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2D20E-28D8-9744-BD98-77DCD96DC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94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92FC2-784A-3746-A816-C14EC4DE9C0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403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bo-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B00F35C-A33B-0477-F5E6-B45339EBDC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</a:blip>
          <a:srcRect l="54357" t="22151" b="11892"/>
          <a:stretch/>
        </p:blipFill>
        <p:spPr>
          <a:xfrm rot="5400000">
            <a:off x="13895329" y="-430268"/>
            <a:ext cx="1930401" cy="279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0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6.png"/><Relationship Id="rId21" Type="http://schemas.openxmlformats.org/officeDocument/2006/relationships/image" Target="../media/image25.png"/><Relationship Id="rId42" Type="http://schemas.openxmlformats.org/officeDocument/2006/relationships/image" Target="../media/image41.png"/><Relationship Id="rId63" Type="http://schemas.microsoft.com/office/2007/relationships/hdphoto" Target="../media/hdphoto13.wdp"/><Relationship Id="rId84" Type="http://schemas.openxmlformats.org/officeDocument/2006/relationships/image" Target="../media/image73.png"/><Relationship Id="rId138" Type="http://schemas.openxmlformats.org/officeDocument/2006/relationships/image" Target="../media/image116.png"/><Relationship Id="rId107" Type="http://schemas.openxmlformats.org/officeDocument/2006/relationships/image" Target="../media/image87.png"/><Relationship Id="rId11" Type="http://schemas.openxmlformats.org/officeDocument/2006/relationships/image" Target="../media/image16.png"/><Relationship Id="rId32" Type="http://schemas.microsoft.com/office/2007/relationships/hdphoto" Target="../media/hdphoto4.wdp"/><Relationship Id="rId53" Type="http://schemas.openxmlformats.org/officeDocument/2006/relationships/image" Target="../media/image48.png"/><Relationship Id="rId74" Type="http://schemas.openxmlformats.org/officeDocument/2006/relationships/image" Target="../media/image66.png"/><Relationship Id="rId128" Type="http://schemas.openxmlformats.org/officeDocument/2006/relationships/image" Target="../media/image107.png"/><Relationship Id="rId5" Type="http://schemas.openxmlformats.org/officeDocument/2006/relationships/image" Target="../media/image10.png"/><Relationship Id="rId90" Type="http://schemas.openxmlformats.org/officeDocument/2006/relationships/image" Target="../media/image77.png"/><Relationship Id="rId95" Type="http://schemas.openxmlformats.org/officeDocument/2006/relationships/image" Target="../media/image80.png"/><Relationship Id="rId22" Type="http://schemas.openxmlformats.org/officeDocument/2006/relationships/image" Target="../media/image26.png"/><Relationship Id="rId27" Type="http://schemas.openxmlformats.org/officeDocument/2006/relationships/image" Target="../media/image30.png"/><Relationship Id="rId43" Type="http://schemas.microsoft.com/office/2007/relationships/hdphoto" Target="../media/hdphoto8.wdp"/><Relationship Id="rId48" Type="http://schemas.openxmlformats.org/officeDocument/2006/relationships/image" Target="../media/image45.png"/><Relationship Id="rId64" Type="http://schemas.openxmlformats.org/officeDocument/2006/relationships/image" Target="../media/image57.png"/><Relationship Id="rId69" Type="http://schemas.microsoft.com/office/2007/relationships/hdphoto" Target="../media/hdphoto14.wdp"/><Relationship Id="rId113" Type="http://schemas.openxmlformats.org/officeDocument/2006/relationships/image" Target="../media/image92.png"/><Relationship Id="rId118" Type="http://schemas.openxmlformats.org/officeDocument/2006/relationships/image" Target="../media/image97.png"/><Relationship Id="rId134" Type="http://schemas.openxmlformats.org/officeDocument/2006/relationships/image" Target="../media/image113.png"/><Relationship Id="rId139" Type="http://schemas.openxmlformats.org/officeDocument/2006/relationships/image" Target="../media/image117.png"/><Relationship Id="rId80" Type="http://schemas.microsoft.com/office/2007/relationships/hdphoto" Target="../media/hdphoto16.wdp"/><Relationship Id="rId85" Type="http://schemas.microsoft.com/office/2007/relationships/hdphoto" Target="../media/hdphoto18.wdp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33" Type="http://schemas.openxmlformats.org/officeDocument/2006/relationships/image" Target="../media/image35.png"/><Relationship Id="rId38" Type="http://schemas.microsoft.com/office/2007/relationships/hdphoto" Target="../media/hdphoto6.wdp"/><Relationship Id="rId59" Type="http://schemas.openxmlformats.org/officeDocument/2006/relationships/image" Target="../media/image53.png"/><Relationship Id="rId103" Type="http://schemas.openxmlformats.org/officeDocument/2006/relationships/image" Target="../media/image84.png"/><Relationship Id="rId108" Type="http://schemas.openxmlformats.org/officeDocument/2006/relationships/image" Target="../media/image88.png"/><Relationship Id="rId124" Type="http://schemas.openxmlformats.org/officeDocument/2006/relationships/image" Target="../media/image103.png"/><Relationship Id="rId129" Type="http://schemas.openxmlformats.org/officeDocument/2006/relationships/image" Target="../media/image108.png"/><Relationship Id="rId54" Type="http://schemas.microsoft.com/office/2007/relationships/hdphoto" Target="../media/hdphoto12.wdp"/><Relationship Id="rId70" Type="http://schemas.openxmlformats.org/officeDocument/2006/relationships/image" Target="../media/image62.png"/><Relationship Id="rId75" Type="http://schemas.openxmlformats.org/officeDocument/2006/relationships/image" Target="../media/image67.png"/><Relationship Id="rId91" Type="http://schemas.microsoft.com/office/2007/relationships/hdphoto" Target="../media/hdphoto20.wdp"/><Relationship Id="rId96" Type="http://schemas.microsoft.com/office/2007/relationships/hdphoto" Target="../media/hdphoto22.wdp"/><Relationship Id="rId140" Type="http://schemas.openxmlformats.org/officeDocument/2006/relationships/image" Target="../media/image118.png"/><Relationship Id="rId145" Type="http://schemas.openxmlformats.org/officeDocument/2006/relationships/image" Target="../media/image1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23" Type="http://schemas.openxmlformats.org/officeDocument/2006/relationships/image" Target="../media/image27.png"/><Relationship Id="rId28" Type="http://schemas.openxmlformats.org/officeDocument/2006/relationships/image" Target="../media/image31.png"/><Relationship Id="rId49" Type="http://schemas.microsoft.com/office/2007/relationships/hdphoto" Target="../media/hdphoto10.wdp"/><Relationship Id="rId114" Type="http://schemas.openxmlformats.org/officeDocument/2006/relationships/image" Target="../media/image93.jpeg"/><Relationship Id="rId119" Type="http://schemas.openxmlformats.org/officeDocument/2006/relationships/image" Target="../media/image98.png"/><Relationship Id="rId44" Type="http://schemas.openxmlformats.org/officeDocument/2006/relationships/image" Target="../media/image42.png"/><Relationship Id="rId60" Type="http://schemas.openxmlformats.org/officeDocument/2006/relationships/image" Target="../media/image54.png"/><Relationship Id="rId65" Type="http://schemas.openxmlformats.org/officeDocument/2006/relationships/image" Target="../media/image58.png"/><Relationship Id="rId81" Type="http://schemas.openxmlformats.org/officeDocument/2006/relationships/image" Target="../media/image71.jpeg"/><Relationship Id="rId86" Type="http://schemas.openxmlformats.org/officeDocument/2006/relationships/image" Target="../media/image74.png"/><Relationship Id="rId130" Type="http://schemas.openxmlformats.org/officeDocument/2006/relationships/image" Target="../media/image109.png"/><Relationship Id="rId135" Type="http://schemas.microsoft.com/office/2007/relationships/hdphoto" Target="../media/hdphoto28.wdp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9" Type="http://schemas.openxmlformats.org/officeDocument/2006/relationships/image" Target="../media/image39.png"/><Relationship Id="rId109" Type="http://schemas.openxmlformats.org/officeDocument/2006/relationships/image" Target="../media/image89.png"/><Relationship Id="rId34" Type="http://schemas.openxmlformats.org/officeDocument/2006/relationships/image" Target="../media/image36.png"/><Relationship Id="rId50" Type="http://schemas.openxmlformats.org/officeDocument/2006/relationships/image" Target="../media/image46.png"/><Relationship Id="rId55" Type="http://schemas.openxmlformats.org/officeDocument/2006/relationships/image" Target="../media/image49.png"/><Relationship Id="rId76" Type="http://schemas.openxmlformats.org/officeDocument/2006/relationships/image" Target="../media/image68.png"/><Relationship Id="rId97" Type="http://schemas.openxmlformats.org/officeDocument/2006/relationships/image" Target="../media/image81.png"/><Relationship Id="rId104" Type="http://schemas.microsoft.com/office/2007/relationships/hdphoto" Target="../media/hdphoto26.wdp"/><Relationship Id="rId120" Type="http://schemas.openxmlformats.org/officeDocument/2006/relationships/image" Target="../media/image99.png"/><Relationship Id="rId125" Type="http://schemas.openxmlformats.org/officeDocument/2006/relationships/image" Target="../media/image104.png"/><Relationship Id="rId141" Type="http://schemas.openxmlformats.org/officeDocument/2006/relationships/image" Target="../media/image119.jpeg"/><Relationship Id="rId146" Type="http://schemas.openxmlformats.org/officeDocument/2006/relationships/image" Target="../media/image123.png"/><Relationship Id="rId7" Type="http://schemas.openxmlformats.org/officeDocument/2006/relationships/image" Target="../media/image12.png"/><Relationship Id="rId71" Type="http://schemas.openxmlformats.org/officeDocument/2006/relationships/image" Target="../media/image63.png"/><Relationship Id="rId92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32.png"/><Relationship Id="rId24" Type="http://schemas.microsoft.com/office/2007/relationships/hdphoto" Target="../media/hdphoto3.wdp"/><Relationship Id="rId40" Type="http://schemas.microsoft.com/office/2007/relationships/hdphoto" Target="../media/hdphoto7.wdp"/><Relationship Id="rId45" Type="http://schemas.openxmlformats.org/officeDocument/2006/relationships/image" Target="../media/image43.png"/><Relationship Id="rId66" Type="http://schemas.openxmlformats.org/officeDocument/2006/relationships/image" Target="../media/image59.png"/><Relationship Id="rId87" Type="http://schemas.microsoft.com/office/2007/relationships/hdphoto" Target="../media/hdphoto19.wdp"/><Relationship Id="rId110" Type="http://schemas.openxmlformats.org/officeDocument/2006/relationships/image" Target="../media/image90.png"/><Relationship Id="rId115" Type="http://schemas.openxmlformats.org/officeDocument/2006/relationships/image" Target="../media/image94.png"/><Relationship Id="rId131" Type="http://schemas.openxmlformats.org/officeDocument/2006/relationships/image" Target="../media/image110.png"/><Relationship Id="rId136" Type="http://schemas.openxmlformats.org/officeDocument/2006/relationships/image" Target="../media/image114.png"/><Relationship Id="rId61" Type="http://schemas.openxmlformats.org/officeDocument/2006/relationships/image" Target="../media/image55.png"/><Relationship Id="rId82" Type="http://schemas.openxmlformats.org/officeDocument/2006/relationships/image" Target="../media/image72.png"/><Relationship Id="rId19" Type="http://schemas.microsoft.com/office/2007/relationships/hdphoto" Target="../media/hdphoto2.wdp"/><Relationship Id="rId14" Type="http://schemas.openxmlformats.org/officeDocument/2006/relationships/image" Target="../media/image19.png"/><Relationship Id="rId30" Type="http://schemas.openxmlformats.org/officeDocument/2006/relationships/image" Target="../media/image33.png"/><Relationship Id="rId35" Type="http://schemas.openxmlformats.org/officeDocument/2006/relationships/image" Target="../media/image37.png"/><Relationship Id="rId56" Type="http://schemas.openxmlformats.org/officeDocument/2006/relationships/image" Target="../media/image50.png"/><Relationship Id="rId77" Type="http://schemas.microsoft.com/office/2007/relationships/hdphoto" Target="../media/hdphoto15.wdp"/><Relationship Id="rId100" Type="http://schemas.microsoft.com/office/2007/relationships/hdphoto" Target="../media/hdphoto24.wdp"/><Relationship Id="rId105" Type="http://schemas.openxmlformats.org/officeDocument/2006/relationships/image" Target="../media/image85.png"/><Relationship Id="rId126" Type="http://schemas.openxmlformats.org/officeDocument/2006/relationships/image" Target="../media/image105.png"/><Relationship Id="rId147" Type="http://schemas.openxmlformats.org/officeDocument/2006/relationships/image" Target="../media/image124.png"/><Relationship Id="rId8" Type="http://schemas.openxmlformats.org/officeDocument/2006/relationships/image" Target="../media/image13.png"/><Relationship Id="rId51" Type="http://schemas.openxmlformats.org/officeDocument/2006/relationships/image" Target="../media/image47.png"/><Relationship Id="rId72" Type="http://schemas.openxmlformats.org/officeDocument/2006/relationships/image" Target="../media/image64.png"/><Relationship Id="rId93" Type="http://schemas.openxmlformats.org/officeDocument/2006/relationships/image" Target="../media/image79.png"/><Relationship Id="rId98" Type="http://schemas.microsoft.com/office/2007/relationships/hdphoto" Target="../media/hdphoto23.wdp"/><Relationship Id="rId121" Type="http://schemas.openxmlformats.org/officeDocument/2006/relationships/image" Target="../media/image100.png"/><Relationship Id="rId142" Type="http://schemas.openxmlformats.org/officeDocument/2006/relationships/image" Target="../media/image120.png"/><Relationship Id="rId3" Type="http://schemas.openxmlformats.org/officeDocument/2006/relationships/image" Target="../media/image9.png"/><Relationship Id="rId25" Type="http://schemas.openxmlformats.org/officeDocument/2006/relationships/image" Target="../media/image28.png"/><Relationship Id="rId46" Type="http://schemas.microsoft.com/office/2007/relationships/hdphoto" Target="../media/hdphoto9.wdp"/><Relationship Id="rId67" Type="http://schemas.openxmlformats.org/officeDocument/2006/relationships/image" Target="../media/image60.png"/><Relationship Id="rId116" Type="http://schemas.openxmlformats.org/officeDocument/2006/relationships/image" Target="../media/image95.png"/><Relationship Id="rId137" Type="http://schemas.openxmlformats.org/officeDocument/2006/relationships/image" Target="../media/image115.png"/><Relationship Id="rId20" Type="http://schemas.openxmlformats.org/officeDocument/2006/relationships/image" Target="../media/image24.png"/><Relationship Id="rId41" Type="http://schemas.openxmlformats.org/officeDocument/2006/relationships/image" Target="../media/image40.png"/><Relationship Id="rId62" Type="http://schemas.openxmlformats.org/officeDocument/2006/relationships/image" Target="../media/image56.png"/><Relationship Id="rId83" Type="http://schemas.microsoft.com/office/2007/relationships/hdphoto" Target="../media/hdphoto17.wdp"/><Relationship Id="rId88" Type="http://schemas.openxmlformats.org/officeDocument/2006/relationships/image" Target="../media/image75.png"/><Relationship Id="rId111" Type="http://schemas.microsoft.com/office/2007/relationships/hdphoto" Target="../media/hdphoto27.wdp"/><Relationship Id="rId132" Type="http://schemas.openxmlformats.org/officeDocument/2006/relationships/image" Target="../media/image111.png"/><Relationship Id="rId15" Type="http://schemas.openxmlformats.org/officeDocument/2006/relationships/image" Target="../media/image20.png"/><Relationship Id="rId36" Type="http://schemas.microsoft.com/office/2007/relationships/hdphoto" Target="../media/hdphoto5.wdp"/><Relationship Id="rId57" Type="http://schemas.openxmlformats.org/officeDocument/2006/relationships/image" Target="../media/image51.png"/><Relationship Id="rId106" Type="http://schemas.openxmlformats.org/officeDocument/2006/relationships/image" Target="../media/image86.png"/><Relationship Id="rId127" Type="http://schemas.openxmlformats.org/officeDocument/2006/relationships/image" Target="../media/image106.png"/><Relationship Id="rId10" Type="http://schemas.openxmlformats.org/officeDocument/2006/relationships/image" Target="../media/image15.png"/><Relationship Id="rId31" Type="http://schemas.openxmlformats.org/officeDocument/2006/relationships/image" Target="../media/image34.png"/><Relationship Id="rId52" Type="http://schemas.microsoft.com/office/2007/relationships/hdphoto" Target="../media/hdphoto11.wdp"/><Relationship Id="rId73" Type="http://schemas.openxmlformats.org/officeDocument/2006/relationships/image" Target="../media/image65.png"/><Relationship Id="rId78" Type="http://schemas.openxmlformats.org/officeDocument/2006/relationships/image" Target="../media/image69.png"/><Relationship Id="rId94" Type="http://schemas.microsoft.com/office/2007/relationships/hdphoto" Target="../media/hdphoto21.wdp"/><Relationship Id="rId99" Type="http://schemas.openxmlformats.org/officeDocument/2006/relationships/image" Target="../media/image82.png"/><Relationship Id="rId101" Type="http://schemas.openxmlformats.org/officeDocument/2006/relationships/image" Target="../media/image83.png"/><Relationship Id="rId122" Type="http://schemas.openxmlformats.org/officeDocument/2006/relationships/image" Target="../media/image101.png"/><Relationship Id="rId143" Type="http://schemas.microsoft.com/office/2007/relationships/hdphoto" Target="../media/hdphoto29.wdp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26" Type="http://schemas.openxmlformats.org/officeDocument/2006/relationships/image" Target="../media/image29.png"/><Relationship Id="rId47" Type="http://schemas.openxmlformats.org/officeDocument/2006/relationships/image" Target="../media/image44.png"/><Relationship Id="rId68" Type="http://schemas.openxmlformats.org/officeDocument/2006/relationships/image" Target="../media/image61.png"/><Relationship Id="rId89" Type="http://schemas.openxmlformats.org/officeDocument/2006/relationships/image" Target="../media/image76.png"/><Relationship Id="rId112" Type="http://schemas.openxmlformats.org/officeDocument/2006/relationships/image" Target="../media/image91.png"/><Relationship Id="rId133" Type="http://schemas.openxmlformats.org/officeDocument/2006/relationships/image" Target="../media/image112.png"/><Relationship Id="rId16" Type="http://schemas.openxmlformats.org/officeDocument/2006/relationships/image" Target="../media/image21.png"/><Relationship Id="rId37" Type="http://schemas.openxmlformats.org/officeDocument/2006/relationships/image" Target="../media/image38.png"/><Relationship Id="rId58" Type="http://schemas.openxmlformats.org/officeDocument/2006/relationships/image" Target="../media/image52.png"/><Relationship Id="rId79" Type="http://schemas.openxmlformats.org/officeDocument/2006/relationships/image" Target="../media/image70.png"/><Relationship Id="rId102" Type="http://schemas.microsoft.com/office/2007/relationships/hdphoto" Target="../media/hdphoto25.wdp"/><Relationship Id="rId123" Type="http://schemas.openxmlformats.org/officeDocument/2006/relationships/image" Target="../media/image102.png"/><Relationship Id="rId144" Type="http://schemas.openxmlformats.org/officeDocument/2006/relationships/image" Target="../media/image1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E6FBBAE4-33BB-C041-555B-C273C0CDDF26}"/>
              </a:ext>
            </a:extLst>
          </p:cNvPr>
          <p:cNvSpPr txBox="1"/>
          <p:nvPr/>
        </p:nvSpPr>
        <p:spPr>
          <a:xfrm>
            <a:off x="10861629" y="8942423"/>
            <a:ext cx="5345904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1219170">
              <a:defRPr/>
            </a:pPr>
            <a:r>
              <a:rPr lang="en-US" sz="1067" i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*Available in a limited number of countries</a:t>
            </a:r>
          </a:p>
        </p:txBody>
      </p:sp>
      <p:sp>
        <p:nvSpPr>
          <p:cNvPr id="65" name="TextBox 33">
            <a:extLst>
              <a:ext uri="{FF2B5EF4-FFF2-40B4-BE49-F238E27FC236}">
                <a16:creationId xmlns:a16="http://schemas.microsoft.com/office/drawing/2014/main" id="{7EDA0DA3-D23A-0628-D21F-949CE9D0A99D}"/>
              </a:ext>
            </a:extLst>
          </p:cNvPr>
          <p:cNvSpPr txBox="1"/>
          <p:nvPr/>
        </p:nvSpPr>
        <p:spPr>
          <a:xfrm>
            <a:off x="-2" y="200738"/>
            <a:ext cx="16256001" cy="656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en-us" sz="4267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premium,</a:t>
            </a:r>
            <a:r>
              <a:rPr lang="en-US" sz="4267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267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curated</a:t>
            </a:r>
            <a:r>
              <a:rPr lang="en-US" sz="4267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267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 network</a:t>
            </a: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7" b="92000" l="1500" r="97667">
                        <a14:foregroundMark x1="9000" y1="31500" x2="90500" y2="29833"/>
                        <a14:foregroundMark x1="10833" y1="37667" x2="78667" y2="36500"/>
                        <a14:foregroundMark x1="84833" y1="40333" x2="87333" y2="33500"/>
                        <a14:foregroundMark x1="81333" y1="27333" x2="91667" y2="24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659" y="1849411"/>
            <a:ext cx="1236127" cy="1236127"/>
          </a:xfrm>
          <a:prstGeom prst="rect">
            <a:avLst/>
          </a:prstGeom>
        </p:spPr>
      </p:pic>
      <p:pic>
        <p:nvPicPr>
          <p:cNvPr id="39" name="Picture 4" descr="Football Strik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452" y="4902787"/>
            <a:ext cx="1026309" cy="26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8207" y="4873208"/>
            <a:ext cx="843000" cy="398363"/>
          </a:xfrm>
          <a:prstGeom prst="rect">
            <a:avLst/>
          </a:prstGeom>
        </p:spPr>
      </p:pic>
      <p:pic>
        <p:nvPicPr>
          <p:cNvPr id="41" name="Picture 8" descr="Fichier:Talking Angela logo.png — Wikipé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73" y="4246524"/>
            <a:ext cx="890543" cy="39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4915" y="4198792"/>
            <a:ext cx="833155" cy="465523"/>
          </a:xfrm>
          <a:prstGeom prst="rect">
            <a:avLst/>
          </a:prstGeom>
        </p:spPr>
      </p:pic>
      <p:pic>
        <p:nvPicPr>
          <p:cNvPr id="43" name="Picture 6" descr="Fichier:Angry Birds 2 Logo.png — Wikipéd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55" y="5307343"/>
            <a:ext cx="1417772" cy="49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My Talking Tom Friends 2 | Logopedia | Fando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181" y="4263765"/>
            <a:ext cx="1446679" cy="75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67551" y="4663581"/>
            <a:ext cx="1131619" cy="626001"/>
          </a:xfrm>
          <a:prstGeom prst="rect">
            <a:avLst/>
          </a:prstGeom>
        </p:spPr>
      </p:pic>
      <p:pic>
        <p:nvPicPr>
          <p:cNvPr id="46" name="Picture 16" descr="Angry Birds Evolution | Logopedia | Fando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4580" y="4097463"/>
            <a:ext cx="988771" cy="37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2" descr="Angry Birds POP! | Logopedia | Fando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730" y="4067517"/>
            <a:ext cx="868060" cy="70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4" descr="Angry Birds Match | Logopedia | Fandom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203" y="6344302"/>
            <a:ext cx="869461" cy="48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6" descr="Sonic Rumble | Logopedia | Fando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908" y="4302034"/>
            <a:ext cx="999803" cy="53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4" descr="Comment fonctionnent les technologies ? – War Machine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599" y="4102965"/>
            <a:ext cx="1308797" cy="65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8" descr="101 Okey Plus - Şikayetva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552" y="4181598"/>
            <a:ext cx="950107" cy="52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92" descr="Anadolu Ajansı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3542" r="98750">
                        <a14:foregroundMark x1="13542" y1="51667" x2="86667" y2="50000"/>
                        <a14:foregroundMark x1="13125" y1="43125" x2="87917" y2="45208"/>
                        <a14:foregroundMark x1="14375" y1="58542" x2="87083" y2="5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800" y="4627388"/>
            <a:ext cx="754712" cy="75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6" descr="Download HD Image - Toon Blast Logo Transparent PNG Image - NicePNG.com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401" y="4633001"/>
            <a:ext cx="648379" cy="65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14" descr="Play Parking Jam - Famobi HTML5 Game Catalogue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937" y="5924614"/>
            <a:ext cx="1036016" cy="43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18" descr="Meaningful Connections &amp; Gaming Experiences | Gameloft for Brands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716" y="4821211"/>
            <a:ext cx="780009" cy="37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0" descr="Tiles Hop: EDM Rush - Play &amp; Download The Game on PC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2000" b="71000" l="2600" r="46600">
                        <a14:backgroundMark x1="41400" y1="33000" x2="29200" y2="1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59" r="52311" b="21844"/>
          <a:stretch/>
        </p:blipFill>
        <p:spPr bwMode="auto">
          <a:xfrm>
            <a:off x="10718354" y="6519177"/>
            <a:ext cx="844015" cy="75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Talking Tom Gold Run | Logopedia | Fandom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6280" y="6436407"/>
            <a:ext cx="1056637" cy="56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 descr="My Talking Hank: Islands | The Fandub Database | Fandom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080" y="5970649"/>
            <a:ext cx="794456" cy="44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6" descr="Fichier:Angry Birds Friends Logo.png — Wikipédia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936" y="6070946"/>
            <a:ext cx="632939" cy="28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8" descr="Fichier:Bad Piggies Logo.png — Wikipédia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9033" y="5670597"/>
            <a:ext cx="1201760" cy="27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2" descr="Angry Birds Journey/Version History | Angry Birds Wiki | Fandom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50" y="6070946"/>
            <a:ext cx="555581" cy="26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6" descr="Zooba Characters Skins :: Behance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522" y="5462827"/>
            <a:ext cx="585269" cy="32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6" descr="Color by Numbers: Free Coloring Apps - Pixel ArtBook by Fun Games For Free  - App on Amazon Appstore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078" b="91602" l="3711" r="93945">
                        <a14:foregroundMark x1="16992" y1="40039" x2="85742" y2="40430"/>
                        <a14:foregroundMark x1="49609" y1="80078" x2="82422" y2="39258"/>
                        <a14:foregroundMark x1="42578" y1="69727" x2="81055" y2="30664"/>
                        <a14:foregroundMark x1="40820" y1="61719" x2="79102" y2="31250"/>
                        <a14:foregroundMark x1="22070" y1="29883" x2="79883" y2="28320"/>
                        <a14:foregroundMark x1="32227" y1="23633" x2="70508" y2="35938"/>
                        <a14:foregroundMark x1="50195" y1="69727" x2="69141" y2="49414"/>
                        <a14:foregroundMark x1="17383" y1="46094" x2="82422" y2="4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818" y="5228310"/>
            <a:ext cx="692153" cy="69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4" descr="May the Best Friend Win! Zynga Launches Words With Friends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4433" y="5989510"/>
            <a:ext cx="1363327" cy="27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86" descr="Okeyplus.com - Şikayetvar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511" y="5343313"/>
            <a:ext cx="904632" cy="50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90" descr="Wonka's World of Candy - Zynga - Zynga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2400" b="85200" l="5762" r="44824">
                        <a14:foregroundMark x1="14648" y1="38200" x2="33105" y2="36200"/>
                        <a14:foregroundMark x1="40527" y1="55200" x2="32813" y2="2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8" t="10732" r="53177" b="6371"/>
          <a:stretch/>
        </p:blipFill>
        <p:spPr bwMode="auto">
          <a:xfrm>
            <a:off x="4967895" y="5483981"/>
            <a:ext cx="809284" cy="79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94" descr="Download &amp; Play 1010! Color on PC &amp; Mac (Emulator)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44115" b="56615" l="9815" r="92037">
                        <a14:foregroundMark x1="12778" y1="48125" x2="45833" y2="48438"/>
                        <a14:foregroundMark x1="15093" y1="51302" x2="43241" y2="51823"/>
                        <a14:foregroundMark x1="50833" y1="49948" x2="53611" y2="51823"/>
                        <a14:foregroundMark x1="50370" y1="49531" x2="54167" y2="47708"/>
                        <a14:foregroundMark x1="59630" y1="49792" x2="82778" y2="50104"/>
                        <a14:foregroundMark x1="81852" y1="51823" x2="81481" y2="47708"/>
                        <a14:foregroundMark x1="86852" y1="52083" x2="87593" y2="47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2578" r="2994" b="41797"/>
          <a:stretch/>
        </p:blipFill>
        <p:spPr bwMode="auto">
          <a:xfrm>
            <a:off x="10495559" y="5880222"/>
            <a:ext cx="1467267" cy="44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00" descr="Merge Gems! - APK Download for Android | Aptoide"/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6152" r="597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533"/>
          <a:stretch/>
        </p:blipFill>
        <p:spPr bwMode="auto">
          <a:xfrm>
            <a:off x="7850205" y="5230186"/>
            <a:ext cx="913972" cy="71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2" descr="Merge Town! - Uusveeb.ee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83" y="6000201"/>
            <a:ext cx="571485" cy="37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08" descr="Logo Toy Blast PNG transparents - Stick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1724" y1="64368" x2="96897" y2="72989"/>
                        <a14:foregroundMark x1="17931" y1="90805" x2="74828" y2="90230"/>
                        <a14:foregroundMark x1="4483" y1="83333" x2="13448" y2="87356"/>
                        <a14:foregroundMark x1="75172" y1="29885" x2="15862" y2="21839"/>
                        <a14:foregroundMark x1="4483" y1="49425" x2="10000" y2="41954"/>
                        <a14:foregroundMark x1="75172" y1="93103" x2="92414" y2="844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153" y="5380627"/>
            <a:ext cx="748825" cy="44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12" descr="Fichier:Logo Two Dots.png — Wikipédia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36" y="5460707"/>
            <a:ext cx="606475" cy="32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Image 74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40952" b="95714" l="8000" r="51667">
                        <a14:foregroundMark x1="20667" y1="76032" x2="31667" y2="75397"/>
                        <a14:foregroundMark x1="35667" y1="76032" x2="49667" y2="74762"/>
                        <a14:foregroundMark x1="20667" y1="65238" x2="30667" y2="64603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4961" t="40466" r="47706"/>
          <a:stretch/>
        </p:blipFill>
        <p:spPr>
          <a:xfrm>
            <a:off x="990103" y="6469918"/>
            <a:ext cx="949333" cy="626865"/>
          </a:xfrm>
          <a:prstGeom prst="rect">
            <a:avLst/>
          </a:prstGeom>
        </p:spPr>
      </p:pic>
      <p:pic>
        <p:nvPicPr>
          <p:cNvPr id="78" name="Picture 124" descr="Duet Cats | Duet Cats Wiki | Fandom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501" y="6046184"/>
            <a:ext cx="901275" cy="30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30" descr="Welcome to the Scrabble GO community. Keep an eye on our page for updates.  We look forward to playing with everyone soon!"/>
          <p:cNvPicPr>
            <a:picLocks noChangeAspect="1" noChangeArrowheads="1"/>
          </p:cNvPicPr>
          <p:nvPr/>
        </p:nvPicPr>
        <p:blipFill rotWithShape="1"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16533" b="79899" l="23414" r="76742">
                        <a14:foregroundMark x1="29428" y1="39416" x2="70027" y2="37956"/>
                        <a14:foregroundMark x1="42507" y1="58394" x2="55041" y2="59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48" t="8613" r="16592" b="12180"/>
          <a:stretch/>
        </p:blipFill>
        <p:spPr bwMode="auto">
          <a:xfrm>
            <a:off x="12607952" y="5309078"/>
            <a:ext cx="1378329" cy="61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32" descr="Roblox Area Agario Games Io Circle Transparent HQ PNG Download | FreePNGimg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862" y="4733991"/>
            <a:ext cx="494701" cy="49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38" descr="Mobile Golf Game | Ultimate Golf!"/>
          <p:cNvPicPr>
            <a:picLocks noChangeAspect="1" noChangeArrowheads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871" y="6194090"/>
            <a:ext cx="622732" cy="62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40" descr="Soccer Stars - Miniclip"/>
          <p:cNvPicPr>
            <a:picLocks noChangeAspect="1" noChangeArrowheads="1"/>
          </p:cNvPicPr>
          <p:nvPr/>
        </p:nvPicPr>
        <p:blipFill rotWithShape="1"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21408" b="75775" l="3944" r="494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1" t="15077" r="49278" b="17162"/>
          <a:stretch/>
        </p:blipFill>
        <p:spPr bwMode="auto">
          <a:xfrm>
            <a:off x="3453689" y="4930915"/>
            <a:ext cx="830873" cy="59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42" descr="Cricket Logo 2023 PNG Transparent Images Free Download | Vector Files |  Pngtree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68" y="4560498"/>
            <a:ext cx="850529" cy="8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44" descr="Basketball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739" y="4624033"/>
            <a:ext cx="789592" cy="53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10" descr="My Talking Tom 2 | Logopedia | Fandom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035" y="7987701"/>
            <a:ext cx="973984" cy="51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18" descr="Angry Birds Blast! | Logopedia | Fandom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20" y="7292645"/>
            <a:ext cx="1149088" cy="61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0" descr="Angry Birds Dream Blast | Logopedia | Fandom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2650" y="6429653"/>
            <a:ext cx="784901" cy="51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30" descr="Bad Piggies 2 | Logopedia | Fandom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2599" y="7116197"/>
            <a:ext cx="1111461" cy="69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Image 106"/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9230618" y="8112175"/>
            <a:ext cx="803877" cy="557639"/>
          </a:xfrm>
          <a:prstGeom prst="rect">
            <a:avLst/>
          </a:prstGeom>
        </p:spPr>
      </p:pic>
      <p:pic>
        <p:nvPicPr>
          <p:cNvPr id="108" name="Picture 38" descr="Pearl's Peril: Wooga's Hidden Object Game Launches | by Wooga | Wooga"/>
          <p:cNvPicPr>
            <a:picLocks noChangeAspect="1" noChangeArrowheads="1"/>
          </p:cNvPicPr>
          <p:nvPr/>
        </p:nvPicPr>
        <p:blipFill>
          <a:blip r:embed="rId62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3687" b="97235" l="3000" r="97000">
                        <a14:foregroundMark x1="29667" y1="69124" x2="73000" y2="59908"/>
                        <a14:foregroundMark x1="32333" y1="87097" x2="62000" y2="82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143" y="7252109"/>
            <a:ext cx="918816" cy="66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40" descr="Jelly Splash – Match Game Journey"/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203" y="7099903"/>
            <a:ext cx="1146828" cy="61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42" descr="Tropicats – Match 3 Story Game"/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019" y="6518611"/>
            <a:ext cx="969723" cy="54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4" descr="Candy Crush Soda Saga | Logopedia | Fandom"/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935" y="7360879"/>
            <a:ext cx="729928" cy="6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46" descr="Candy Crush Jelly Saga | Logopedia | Fandom"/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172" y="7375592"/>
            <a:ext cx="714729" cy="5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8" descr="Candy Crush Friends Saga | Logopedia | Fandom"/>
          <p:cNvPicPr>
            <a:picLocks noChangeAspect="1" noChangeArrowheads="1"/>
          </p:cNvPicPr>
          <p:nvPr/>
        </p:nvPicPr>
        <p:blipFill>
          <a:blip r:embed="rId68">
            <a:extLst>
              <a:ext uri="{BEBA8EAE-BF5A-486C-A8C5-ECC9F3942E4B}">
                <a14:imgProps xmlns:a14="http://schemas.microsoft.com/office/drawing/2010/main">
                  <a14:imgLayer r:embed="rId69">
                    <a14:imgEffect>
                      <a14:backgroundRemoval t="1250" b="99667" l="0" r="98000">
                        <a14:foregroundMark x1="20667" y1="85000" x2="82333" y2="83000"/>
                        <a14:foregroundMark x1="29000" y1="89000" x2="81333" y2="86000"/>
                        <a14:foregroundMark x1="21333" y1="89333" x2="23000" y2="80667"/>
                        <a14:foregroundMark x1="49333" y1="82333" x2="49333" y2="82333"/>
                        <a14:foregroundMark x1="48333" y1="90667" x2="48333" y2="90667"/>
                        <a14:foregroundMark x1="62000" y1="81000" x2="62000" y2="81000"/>
                        <a14:foregroundMark x1="67667" y1="81000" x2="67667" y2="81000"/>
                        <a14:foregroundMark x1="79667" y1="81333" x2="79667" y2="81333"/>
                        <a14:foregroundMark x1="72000" y1="81333" x2="70333" y2="79333"/>
                        <a14:foregroundMark x1="68000" y1="96333" x2="81333" y2="94000"/>
                        <a14:foregroundMark x1="50000" y1="89667" x2="50000" y2="8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928" y="8019201"/>
            <a:ext cx="743584" cy="74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50" descr="Fichier:Farm Heroes Saga.png — Wikipédia"/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127" y="7400518"/>
            <a:ext cx="864415" cy="46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Image 114"/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8099539" y="8167901"/>
            <a:ext cx="716792" cy="569023"/>
          </a:xfrm>
          <a:prstGeom prst="rect">
            <a:avLst/>
          </a:prstGeom>
        </p:spPr>
      </p:pic>
      <p:pic>
        <p:nvPicPr>
          <p:cNvPr id="116" name="Image 115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6796920" y="6603537"/>
            <a:ext cx="738107" cy="613196"/>
          </a:xfrm>
          <a:prstGeom prst="rect">
            <a:avLst/>
          </a:prstGeom>
        </p:spPr>
      </p:pic>
      <p:pic>
        <p:nvPicPr>
          <p:cNvPr id="117" name="Picture 58" descr="Secret Puzzle Society"/>
          <p:cNvPicPr>
            <a:picLocks noChangeAspect="1"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604" y="8159530"/>
            <a:ext cx="825880" cy="53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Image 117"/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5962359" y="8084341"/>
            <a:ext cx="985925" cy="653824"/>
          </a:xfrm>
          <a:prstGeom prst="rect">
            <a:avLst/>
          </a:prstGeom>
        </p:spPr>
      </p:pic>
      <p:pic>
        <p:nvPicPr>
          <p:cNvPr id="119" name="Picture 62" descr="Comment fonctionne le Badge de Champion ? – Tennis Clash"/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413" y="6572174"/>
            <a:ext cx="678753" cy="52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70" descr="Boggle With Friends: Word Game on the App Store"/>
          <p:cNvPicPr>
            <a:picLocks noChangeAspect="1" noChangeArrowheads="1"/>
          </p:cNvPicPr>
          <p:nvPr/>
        </p:nvPicPr>
        <p:blipFill>
          <a:blip r:embed="rId76">
            <a:extLst>
              <a:ext uri="{BEBA8EAE-BF5A-486C-A8C5-ECC9F3942E4B}">
                <a14:imgProps xmlns:a14="http://schemas.microsoft.com/office/drawing/2010/main">
                  <a14:imgLayer r:embed="rId77">
                    <a14:imgEffect>
                      <a14:backgroundRemoval t="10000" b="90000" l="10000" r="90000">
                        <a14:foregroundMark x1="52000" y1="59167" x2="49083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777" y="7951149"/>
            <a:ext cx="1798825" cy="89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72" descr="CANAK Okey Online - Apps on Google Play"/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456" y="6594832"/>
            <a:ext cx="1294928" cy="64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76" descr="Zynga Partners With People for Crosswords With Friends Mobile Game"/>
          <p:cNvPicPr>
            <a:picLocks noChangeAspect="1" noChangeArrowheads="1"/>
          </p:cNvPicPr>
          <p:nvPr/>
        </p:nvPicPr>
        <p:blipFill>
          <a:blip r:embed="rId79">
            <a:extLst>
              <a:ext uri="{BEBA8EAE-BF5A-486C-A8C5-ECC9F3942E4B}">
                <a14:imgProps xmlns:a14="http://schemas.microsoft.com/office/drawing/2010/main">
                  <a14:imgLayer r:embed="rId80">
                    <a14:imgEffect>
                      <a14:backgroundRemoval t="12917" b="90000" l="0" r="100000">
                        <a14:foregroundMark x1="5469" y1="43542" x2="58594" y2="43542"/>
                        <a14:foregroundMark x1="65000" y1="50000" x2="95781" y2="51042"/>
                        <a14:foregroundMark x1="75938" y1="43958" x2="88750" y2="43958"/>
                        <a14:foregroundMark x1="75313" y1="47083" x2="66719" y2="42083"/>
                        <a14:foregroundMark x1="85938" y1="40833" x2="78281" y2="42083"/>
                        <a14:foregroundMark x1="94375" y1="47083" x2="96719" y2="48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726" y="7997615"/>
            <a:ext cx="1146727" cy="86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78" descr="Draw Something [Videos] - IGN"/>
          <p:cNvPicPr>
            <a:picLocks noChangeAspect="1"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6175" y="8057319"/>
            <a:ext cx="717671" cy="71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80" descr="Harry Potter: Puzzles &amp; Spells | The Harry Potter Compendium | Fandom"/>
          <p:cNvPicPr>
            <a:picLocks noChangeAspect="1" noChangeArrowheads="1"/>
          </p:cNvPicPr>
          <p:nvPr/>
        </p:nvPicPr>
        <p:blipFill>
          <a:blip r:embed="rId82">
            <a:extLst>
              <a:ext uri="{BEBA8EAE-BF5A-486C-A8C5-ECC9F3942E4B}">
                <a14:imgProps xmlns:a14="http://schemas.microsoft.com/office/drawing/2010/main">
                  <a14:imgLayer r:embed="rId8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1675" y="7903813"/>
            <a:ext cx="1392696" cy="90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82" descr="Words with Friends - Wikipedia"/>
          <p:cNvPicPr>
            <a:picLocks noChangeAspect="1" noChangeArrowheads="1"/>
          </p:cNvPicPr>
          <p:nvPr/>
        </p:nvPicPr>
        <p:blipFill>
          <a:blip r:embed="rId84">
            <a:extLst>
              <a:ext uri="{BEBA8EAE-BF5A-486C-A8C5-ECC9F3942E4B}">
                <a14:imgProps xmlns:a14="http://schemas.microsoft.com/office/drawing/2010/main">
                  <a14:imgLayer r:embed="rId85">
                    <a14:imgEffect>
                      <a14:backgroundRemoval t="2143" b="99286" l="2375" r="98153">
                        <a14:foregroundMark x1="74934" y1="80000" x2="93931" y2="78571"/>
                        <a14:foregroundMark x1="68602" y1="80000" x2="71504" y2="7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525" y="7388808"/>
            <a:ext cx="1544679" cy="57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88" descr="The Wizard of Oz Magic Match 3 Hack Cheat (@match_of_cheat) / X"/>
          <p:cNvPicPr>
            <a:picLocks noChangeAspect="1" noChangeArrowheads="1"/>
          </p:cNvPicPr>
          <p:nvPr/>
        </p:nvPicPr>
        <p:blipFill>
          <a:blip r:embed="rId86">
            <a:extLst>
              <a:ext uri="{BEBA8EAE-BF5A-486C-A8C5-ECC9F3942E4B}">
                <a14:imgProps xmlns:a14="http://schemas.microsoft.com/office/drawing/2010/main">
                  <a14:imgLayer r:embed="rId87">
                    <a14:imgEffect>
                      <a14:backgroundRemoval t="6250" b="90000" l="1750" r="94750">
                        <a14:foregroundMark x1="25500" y1="76750" x2="73500" y2="76250"/>
                        <a14:foregroundMark x1="14250" y1="64000" x2="25000" y2="56000"/>
                        <a14:foregroundMark x1="35500" y1="66250" x2="25000" y2="56000"/>
                        <a14:foregroundMark x1="35500" y1="75000" x2="63500" y2="7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961" y="6430071"/>
            <a:ext cx="930435" cy="93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96" descr="Merge Dragons | Merge Dragons"/>
          <p:cNvPicPr>
            <a:picLocks noChangeAspect="1" noChangeArrowheads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5" y="7375583"/>
            <a:ext cx="926783" cy="73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98" descr="Merge Farm!"/>
          <p:cNvPicPr>
            <a:picLocks noChangeAspect="1"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922" y="6752165"/>
            <a:ext cx="969820" cy="77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04" descr="Gram Games | Merged! Gameplay Trailer - YouTube"/>
          <p:cNvPicPr>
            <a:picLocks noChangeAspect="1" noChangeArrowheads="1"/>
          </p:cNvPicPr>
          <p:nvPr/>
        </p:nvPicPr>
        <p:blipFill rotWithShape="1">
          <a:blip r:embed="rId90">
            <a:extLst>
              <a:ext uri="{BEBA8EAE-BF5A-486C-A8C5-ECC9F3942E4B}">
                <a14:imgProps xmlns:a14="http://schemas.microsoft.com/office/drawing/2010/main">
                  <a14:imgLayer r:embed="rId91">
                    <a14:imgEffect>
                      <a14:backgroundRemoval t="44167" b="55000" l="57656" r="95625">
                        <a14:foregroundMark x1="59375" y1="48542" x2="82969" y2="48750"/>
                        <a14:foregroundMark x1="94063" y1="51250" x2="94063" y2="4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54" t="42839" b="43641"/>
          <a:stretch/>
        </p:blipFill>
        <p:spPr bwMode="auto">
          <a:xfrm>
            <a:off x="1206502" y="5952225"/>
            <a:ext cx="2138369" cy="50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110" descr="Word Life"/>
          <p:cNvPicPr>
            <a:picLocks noChangeAspect="1" noChangeArrowheads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796" y="3957884"/>
            <a:ext cx="1168777" cy="5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122" descr="Dancing Road: Color Ball Run | Gameosophy"/>
          <p:cNvPicPr>
            <a:picLocks noChangeAspect="1" noChangeArrowheads="1"/>
          </p:cNvPicPr>
          <p:nvPr/>
        </p:nvPicPr>
        <p:blipFill rotWithShape="1">
          <a:blip r:embed="rId93">
            <a:extLst>
              <a:ext uri="{BEBA8EAE-BF5A-486C-A8C5-ECC9F3942E4B}">
                <a14:imgProps xmlns:a14="http://schemas.microsoft.com/office/drawing/2010/main">
                  <a14:imgLayer r:embed="rId94">
                    <a14:imgEffect>
                      <a14:backgroundRemoval t="31876" b="57559" l="32778" r="65648">
                        <a14:foregroundMark x1="42593" y1="36612" x2="59537" y2="36976"/>
                        <a14:foregroundMark x1="42222" y1="34973" x2="58981" y2="35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62" t="31128" r="33599" b="42375"/>
          <a:stretch/>
        </p:blipFill>
        <p:spPr bwMode="auto">
          <a:xfrm>
            <a:off x="7761183" y="6623382"/>
            <a:ext cx="1104731" cy="43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126" descr="Yahtzee With Buddies added a new... - Yahtzee With Buddies"/>
          <p:cNvPicPr>
            <a:picLocks noChangeAspect="1" noChangeArrowheads="1"/>
          </p:cNvPicPr>
          <p:nvPr/>
        </p:nvPicPr>
        <p:blipFill>
          <a:blip r:embed="rId95">
            <a:extLst>
              <a:ext uri="{BEBA8EAE-BF5A-486C-A8C5-ECC9F3942E4B}">
                <a14:imgProps xmlns:a14="http://schemas.microsoft.com/office/drawing/2010/main">
                  <a14:imgLayer r:embed="rId96">
                    <a14:imgEffect>
                      <a14:backgroundRemoval t="4268" b="96341" l="3909" r="96091">
                        <a14:foregroundMark x1="12378" y1="48171" x2="16287" y2="67683"/>
                        <a14:foregroundMark x1="22150" y1="56098" x2="26710" y2="45122"/>
                        <a14:foregroundMark x1="30945" y1="80488" x2="40391" y2="75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245" y="7533782"/>
            <a:ext cx="828100" cy="44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28" descr="Wheel of Fortune Logo, symbol, meaning, history, PNG, brand"/>
          <p:cNvPicPr>
            <a:picLocks noChangeAspect="1" noChangeArrowheads="1"/>
          </p:cNvPicPr>
          <p:nvPr/>
        </p:nvPicPr>
        <p:blipFill>
          <a:blip r:embed="rId97">
            <a:extLst>
              <a:ext uri="{BEBA8EAE-BF5A-486C-A8C5-ECC9F3942E4B}">
                <a14:imgProps xmlns:a14="http://schemas.microsoft.com/office/drawing/2010/main">
                  <a14:imgLayer r:embed="rId98">
                    <a14:imgEffect>
                      <a14:backgroundRemoval t="602" b="100000" l="13021" r="826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564" y="7269903"/>
            <a:ext cx="1153881" cy="64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134" descr="Ghost Invasion: Idle Hunter - Apps on Google Play"/>
          <p:cNvPicPr>
            <a:picLocks noChangeAspect="1" noChangeArrowheads="1"/>
          </p:cNvPicPr>
          <p:nvPr/>
        </p:nvPicPr>
        <p:blipFill rotWithShape="1">
          <a:blip r:embed="rId99">
            <a:extLst>
              <a:ext uri="{BEBA8EAE-BF5A-486C-A8C5-ECC9F3942E4B}">
                <a14:imgProps xmlns:a14="http://schemas.microsoft.com/office/drawing/2010/main">
                  <a14:imgLayer r:embed="rId100">
                    <a14:imgEffect>
                      <a14:backgroundRemoval t="11528" b="45556" l="5313" r="27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6" t="8914" r="71720" b="53690"/>
          <a:stretch/>
        </p:blipFill>
        <p:spPr bwMode="auto">
          <a:xfrm>
            <a:off x="8926145" y="6682361"/>
            <a:ext cx="721575" cy="62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Image 134"/>
          <p:cNvPicPr>
            <a:picLocks noChangeAspect="1"/>
          </p:cNvPicPr>
          <p:nvPr/>
        </p:nvPicPr>
        <p:blipFill>
          <a:blip r:embed="rId101">
            <a:extLst>
              <a:ext uri="{BEBA8EAE-BF5A-486C-A8C5-ECC9F3942E4B}">
                <a14:imgProps xmlns:a14="http://schemas.microsoft.com/office/drawing/2010/main">
                  <a14:imgLayer r:embed="rId102">
                    <a14:imgEffect>
                      <a14:backgroundRemoval t="7732" b="96907" l="9653" r="89575">
                        <a14:backgroundMark x1="34749" y1="71134" x2="27799" y2="329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7797" y="2917908"/>
            <a:ext cx="1348927" cy="1010392"/>
          </a:xfrm>
          <a:prstGeom prst="rect">
            <a:avLst/>
          </a:prstGeom>
        </p:spPr>
      </p:pic>
      <p:pic>
        <p:nvPicPr>
          <p:cNvPr id="136" name="Picture 146" descr="Baseball Clash pour Android - Télécharge l'APK à partir d'Uptodown"/>
          <p:cNvPicPr>
            <a:picLocks noChangeAspect="1" noChangeArrowheads="1"/>
          </p:cNvPicPr>
          <p:nvPr/>
        </p:nvPicPr>
        <p:blipFill rotWithShape="1">
          <a:blip r:embed="rId103">
            <a:extLst>
              <a:ext uri="{BEBA8EAE-BF5A-486C-A8C5-ECC9F3942E4B}">
                <a14:imgProps xmlns:a14="http://schemas.microsoft.com/office/drawing/2010/main">
                  <a14:imgLayer r:embed="rId104">
                    <a14:imgEffect>
                      <a14:backgroundRemoval t="5000" b="37361" l="35000" r="67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74" t="2987" r="31276" b="59791"/>
          <a:stretch/>
        </p:blipFill>
        <p:spPr bwMode="auto">
          <a:xfrm>
            <a:off x="10235191" y="8173013"/>
            <a:ext cx="1042228" cy="60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Image 155">
            <a:extLst>
              <a:ext uri="{FF2B5EF4-FFF2-40B4-BE49-F238E27FC236}">
                <a16:creationId xmlns:a16="http://schemas.microsoft.com/office/drawing/2014/main" id="{4EF6AFB2-62EE-C0BF-E63A-F2CA03A58A0F}"/>
              </a:ext>
            </a:extLst>
          </p:cNvPr>
          <p:cNvPicPr>
            <a:picLocks noChangeAspect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951" y="2868791"/>
            <a:ext cx="839943" cy="408340"/>
          </a:xfrm>
          <a:prstGeom prst="rect">
            <a:avLst/>
          </a:prstGeom>
        </p:spPr>
      </p:pic>
      <p:pic>
        <p:nvPicPr>
          <p:cNvPr id="144" name="Image 156">
            <a:extLst>
              <a:ext uri="{FF2B5EF4-FFF2-40B4-BE49-F238E27FC236}">
                <a16:creationId xmlns:a16="http://schemas.microsoft.com/office/drawing/2014/main" id="{210C7470-4724-B466-BC56-0A0208A802E7}"/>
              </a:ext>
            </a:extLst>
          </p:cNvPr>
          <p:cNvPicPr>
            <a:picLocks noChangeAspect="1"/>
          </p:cNvPicPr>
          <p:nvPr/>
        </p:nvPicPr>
        <p:blipFill>
          <a:blip r:embed="rId1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445" y="1485154"/>
            <a:ext cx="1854916" cy="417319"/>
          </a:xfrm>
          <a:prstGeom prst="rect">
            <a:avLst/>
          </a:prstGeom>
        </p:spPr>
      </p:pic>
      <p:pic>
        <p:nvPicPr>
          <p:cNvPr id="145" name="Image 158">
            <a:extLst>
              <a:ext uri="{FF2B5EF4-FFF2-40B4-BE49-F238E27FC236}">
                <a16:creationId xmlns:a16="http://schemas.microsoft.com/office/drawing/2014/main" id="{4012B8C3-DC7B-3521-2A38-6E21325B2304}"/>
              </a:ext>
            </a:extLst>
          </p:cNvPr>
          <p:cNvPicPr>
            <a:picLocks noChangeAspect="1"/>
          </p:cNvPicPr>
          <p:nvPr/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264" y="1173771"/>
            <a:ext cx="1103360" cy="856723"/>
          </a:xfrm>
          <a:prstGeom prst="rect">
            <a:avLst/>
          </a:prstGeom>
        </p:spPr>
      </p:pic>
      <p:pic>
        <p:nvPicPr>
          <p:cNvPr id="146" name="Image 161">
            <a:extLst>
              <a:ext uri="{FF2B5EF4-FFF2-40B4-BE49-F238E27FC236}">
                <a16:creationId xmlns:a16="http://schemas.microsoft.com/office/drawing/2014/main" id="{4A7D31A4-93C8-7D62-7018-8653A17DC2E6}"/>
              </a:ext>
            </a:extLst>
          </p:cNvPr>
          <p:cNvPicPr>
            <a:picLocks noChangeAspect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943" y="1556166"/>
            <a:ext cx="1445712" cy="298836"/>
          </a:xfrm>
          <a:prstGeom prst="rect">
            <a:avLst/>
          </a:prstGeom>
        </p:spPr>
      </p:pic>
      <p:pic>
        <p:nvPicPr>
          <p:cNvPr id="147" name="Image 162">
            <a:extLst>
              <a:ext uri="{FF2B5EF4-FFF2-40B4-BE49-F238E27FC236}">
                <a16:creationId xmlns:a16="http://schemas.microsoft.com/office/drawing/2014/main" id="{F3B52121-309D-C2FD-6625-E0A7E21D33D8}"/>
              </a:ext>
            </a:extLst>
          </p:cNvPr>
          <p:cNvPicPr>
            <a:picLocks noChangeAspect="1"/>
          </p:cNvPicPr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144" y="2878013"/>
            <a:ext cx="655616" cy="354772"/>
          </a:xfrm>
          <a:prstGeom prst="rect">
            <a:avLst/>
          </a:prstGeom>
        </p:spPr>
      </p:pic>
      <p:pic>
        <p:nvPicPr>
          <p:cNvPr id="148" name="Image 164">
            <a:extLst>
              <a:ext uri="{FF2B5EF4-FFF2-40B4-BE49-F238E27FC236}">
                <a16:creationId xmlns:a16="http://schemas.microsoft.com/office/drawing/2014/main" id="{A0F7D1E8-6340-8398-EB74-505BEC83DBBD}"/>
              </a:ext>
            </a:extLst>
          </p:cNvPr>
          <p:cNvPicPr>
            <a:picLocks noChangeAspect="1"/>
          </p:cNvPicPr>
          <p:nvPr/>
        </p:nvPicPr>
        <p:blipFill>
          <a:blip r:embed="rId110" cstate="print">
            <a:extLst>
              <a:ext uri="{BEBA8EAE-BF5A-486C-A8C5-ECC9F3942E4B}">
                <a14:imgProps xmlns:a14="http://schemas.microsoft.com/office/drawing/2010/main">
                  <a14:imgLayer r:embed="rId111">
                    <a14:imgEffect>
                      <a14:backgroundRemoval t="1786" b="100000" l="4132" r="92562">
                        <a14:backgroundMark x1="48760" y1="14286" x2="48760" y2="1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67" y="3492824"/>
            <a:ext cx="781411" cy="362437"/>
          </a:xfrm>
          <a:prstGeom prst="rect">
            <a:avLst/>
          </a:prstGeom>
        </p:spPr>
      </p:pic>
      <p:pic>
        <p:nvPicPr>
          <p:cNvPr id="149" name="Image 167">
            <a:extLst>
              <a:ext uri="{FF2B5EF4-FFF2-40B4-BE49-F238E27FC236}">
                <a16:creationId xmlns:a16="http://schemas.microsoft.com/office/drawing/2014/main" id="{F8B7251D-E0D8-5CB8-4BCF-5D32BE21DDA9}"/>
              </a:ext>
            </a:extLst>
          </p:cNvPr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495" y="3413789"/>
            <a:ext cx="956264" cy="621384"/>
          </a:xfrm>
          <a:prstGeom prst="rect">
            <a:avLst/>
          </a:prstGeom>
        </p:spPr>
      </p:pic>
      <p:pic>
        <p:nvPicPr>
          <p:cNvPr id="150" name="Image 170">
            <a:extLst>
              <a:ext uri="{FF2B5EF4-FFF2-40B4-BE49-F238E27FC236}">
                <a16:creationId xmlns:a16="http://schemas.microsoft.com/office/drawing/2014/main" id="{74EB7085-9588-67C9-A67C-B43F9C826C6E}"/>
              </a:ext>
            </a:extLst>
          </p:cNvPr>
          <p:cNvPicPr>
            <a:picLocks noChangeAspect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557" y="3437262"/>
            <a:ext cx="874155" cy="568183"/>
          </a:xfrm>
          <a:prstGeom prst="rect">
            <a:avLst/>
          </a:prstGeom>
        </p:spPr>
      </p:pic>
      <p:grpSp>
        <p:nvGrpSpPr>
          <p:cNvPr id="151" name="Groupe 172">
            <a:extLst>
              <a:ext uri="{FF2B5EF4-FFF2-40B4-BE49-F238E27FC236}">
                <a16:creationId xmlns:a16="http://schemas.microsoft.com/office/drawing/2014/main" id="{9757F878-3CF9-9407-970E-DDF276E3AEDB}"/>
              </a:ext>
            </a:extLst>
          </p:cNvPr>
          <p:cNvGrpSpPr/>
          <p:nvPr/>
        </p:nvGrpSpPr>
        <p:grpSpPr>
          <a:xfrm>
            <a:off x="4038027" y="2672940"/>
            <a:ext cx="2175948" cy="745979"/>
            <a:chOff x="-13469362" y="-4148502"/>
            <a:chExt cx="10873139" cy="3696898"/>
          </a:xfrm>
        </p:grpSpPr>
        <p:pic>
          <p:nvPicPr>
            <p:cNvPr id="174" name="Image 190">
              <a:extLst>
                <a:ext uri="{FF2B5EF4-FFF2-40B4-BE49-F238E27FC236}">
                  <a16:creationId xmlns:a16="http://schemas.microsoft.com/office/drawing/2014/main" id="{D565BE9E-69D4-0C6D-0C5F-B88A14BF9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53" b="24324"/>
            <a:stretch/>
          </p:blipFill>
          <p:spPr>
            <a:xfrm>
              <a:off x="-6459217" y="-3401919"/>
              <a:ext cx="3862994" cy="2229831"/>
            </a:xfrm>
            <a:prstGeom prst="rect">
              <a:avLst/>
            </a:prstGeom>
          </p:spPr>
        </p:pic>
        <p:pic>
          <p:nvPicPr>
            <p:cNvPr id="175" name="Image 191">
              <a:extLst>
                <a:ext uri="{FF2B5EF4-FFF2-40B4-BE49-F238E27FC236}">
                  <a16:creationId xmlns:a16="http://schemas.microsoft.com/office/drawing/2014/main" id="{CD996D30-E4C1-D242-3B19-D2106BF04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8"/>
            <a:stretch/>
          </p:blipFill>
          <p:spPr>
            <a:xfrm>
              <a:off x="-13469362" y="-4148502"/>
              <a:ext cx="6383753" cy="3696898"/>
            </a:xfrm>
            <a:prstGeom prst="rect">
              <a:avLst/>
            </a:prstGeom>
          </p:spPr>
        </p:pic>
      </p:grpSp>
      <p:pic>
        <p:nvPicPr>
          <p:cNvPr id="152" name="Image 174">
            <a:extLst>
              <a:ext uri="{FF2B5EF4-FFF2-40B4-BE49-F238E27FC236}">
                <a16:creationId xmlns:a16="http://schemas.microsoft.com/office/drawing/2014/main" id="{B61EC070-A6D5-4224-39B1-B77468D4C242}"/>
              </a:ext>
            </a:extLst>
          </p:cNvPr>
          <p:cNvPicPr>
            <a:picLocks noChangeAspect="1"/>
          </p:cNvPicPr>
          <p:nvPr/>
        </p:nvPicPr>
        <p:blipFill>
          <a:blip r:embed="rId1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769" y="1203907"/>
            <a:ext cx="1076303" cy="1085251"/>
          </a:xfrm>
          <a:prstGeom prst="rect">
            <a:avLst/>
          </a:prstGeom>
        </p:spPr>
      </p:pic>
      <p:pic>
        <p:nvPicPr>
          <p:cNvPr id="153" name="Image 175">
            <a:extLst>
              <a:ext uri="{FF2B5EF4-FFF2-40B4-BE49-F238E27FC236}">
                <a16:creationId xmlns:a16="http://schemas.microsoft.com/office/drawing/2014/main" id="{5796D1D2-34EB-C1F7-0598-D7E9F3D8E9FB}"/>
              </a:ext>
            </a:extLst>
          </p:cNvPr>
          <p:cNvPicPr>
            <a:picLocks noChangeAspect="1"/>
          </p:cNvPicPr>
          <p:nvPr/>
        </p:nvPicPr>
        <p:blipFill>
          <a:blip r:embed="rId1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137" y="2144239"/>
            <a:ext cx="1199800" cy="396007"/>
          </a:xfrm>
          <a:prstGeom prst="rect">
            <a:avLst/>
          </a:prstGeom>
        </p:spPr>
      </p:pic>
      <p:pic>
        <p:nvPicPr>
          <p:cNvPr id="154" name="Picture 2" descr="Générateur BROTHERS IN ARMS 3: Or Et Médaille. HACK Libre">
            <a:extLst>
              <a:ext uri="{FF2B5EF4-FFF2-40B4-BE49-F238E27FC236}">
                <a16:creationId xmlns:a16="http://schemas.microsoft.com/office/drawing/2014/main" id="{BC0D3FC3-8121-CFFC-5C1A-50FD48ADB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598" y="2133196"/>
            <a:ext cx="1150951" cy="51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Image 177">
            <a:extLst>
              <a:ext uri="{FF2B5EF4-FFF2-40B4-BE49-F238E27FC236}">
                <a16:creationId xmlns:a16="http://schemas.microsoft.com/office/drawing/2014/main" id="{AB4E324A-F037-A3A6-E246-8673F0B89567}"/>
              </a:ext>
            </a:extLst>
          </p:cNvPr>
          <p:cNvPicPr>
            <a:picLocks noChangeAspect="1"/>
          </p:cNvPicPr>
          <p:nvPr/>
        </p:nvPicPr>
        <p:blipFill>
          <a:blip r:embed="rId1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45" y="857329"/>
            <a:ext cx="1502843" cy="1515337"/>
          </a:xfrm>
          <a:prstGeom prst="rect">
            <a:avLst/>
          </a:prstGeom>
        </p:spPr>
      </p:pic>
      <p:pic>
        <p:nvPicPr>
          <p:cNvPr id="156" name="Image 179">
            <a:extLst>
              <a:ext uri="{FF2B5EF4-FFF2-40B4-BE49-F238E27FC236}">
                <a16:creationId xmlns:a16="http://schemas.microsoft.com/office/drawing/2014/main" id="{4BDB44CB-8043-9813-B93E-149D06DFA475}"/>
              </a:ext>
            </a:extLst>
          </p:cNvPr>
          <p:cNvPicPr>
            <a:picLocks noChangeAspect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974" y="2845907"/>
            <a:ext cx="1030612" cy="501533"/>
          </a:xfrm>
          <a:prstGeom prst="rect">
            <a:avLst/>
          </a:prstGeom>
        </p:spPr>
      </p:pic>
      <p:pic>
        <p:nvPicPr>
          <p:cNvPr id="157" name="Image 180">
            <a:extLst>
              <a:ext uri="{FF2B5EF4-FFF2-40B4-BE49-F238E27FC236}">
                <a16:creationId xmlns:a16="http://schemas.microsoft.com/office/drawing/2014/main" id="{B19FDF04-D07D-2074-7AC3-BB3148628463}"/>
              </a:ext>
            </a:extLst>
          </p:cNvPr>
          <p:cNvPicPr>
            <a:picLocks noChangeAspect="1"/>
          </p:cNvPicPr>
          <p:nvPr/>
        </p:nvPicPr>
        <p:blipFill rotWithShape="1">
          <a:blip r:embed="rId1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96"/>
          <a:stretch/>
        </p:blipFill>
        <p:spPr>
          <a:xfrm>
            <a:off x="6356130" y="2845907"/>
            <a:ext cx="1030612" cy="249283"/>
          </a:xfrm>
          <a:prstGeom prst="rect">
            <a:avLst/>
          </a:prstGeom>
        </p:spPr>
      </p:pic>
      <p:pic>
        <p:nvPicPr>
          <p:cNvPr id="158" name="Image 181">
            <a:extLst>
              <a:ext uri="{FF2B5EF4-FFF2-40B4-BE49-F238E27FC236}">
                <a16:creationId xmlns:a16="http://schemas.microsoft.com/office/drawing/2014/main" id="{55D20066-EAD3-9114-8C22-7182FD9C06D3}"/>
              </a:ext>
            </a:extLst>
          </p:cNvPr>
          <p:cNvPicPr>
            <a:picLocks noChangeAspect="1"/>
          </p:cNvPicPr>
          <p:nvPr/>
        </p:nvPicPr>
        <p:blipFill>
          <a:blip r:embed="rId1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862" y="2837992"/>
            <a:ext cx="1033492" cy="464384"/>
          </a:xfrm>
          <a:prstGeom prst="rect">
            <a:avLst/>
          </a:prstGeom>
        </p:spPr>
      </p:pic>
      <p:pic>
        <p:nvPicPr>
          <p:cNvPr id="159" name="Image 182">
            <a:extLst>
              <a:ext uri="{FF2B5EF4-FFF2-40B4-BE49-F238E27FC236}">
                <a16:creationId xmlns:a16="http://schemas.microsoft.com/office/drawing/2014/main" id="{697783FD-2966-6F61-47A0-7C25A0A53504}"/>
              </a:ext>
            </a:extLst>
          </p:cNvPr>
          <p:cNvPicPr>
            <a:picLocks noChangeAspect="1"/>
          </p:cNvPicPr>
          <p:nvPr/>
        </p:nvPicPr>
        <p:blipFill>
          <a:blip r:embed="rId1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0315" y="3302376"/>
            <a:ext cx="974420" cy="491261"/>
          </a:xfrm>
          <a:prstGeom prst="rect">
            <a:avLst/>
          </a:prstGeom>
        </p:spPr>
      </p:pic>
      <p:pic>
        <p:nvPicPr>
          <p:cNvPr id="160" name="Image 185">
            <a:extLst>
              <a:ext uri="{FF2B5EF4-FFF2-40B4-BE49-F238E27FC236}">
                <a16:creationId xmlns:a16="http://schemas.microsoft.com/office/drawing/2014/main" id="{E260EF43-30E3-1414-294E-E4A777C29FD1}"/>
              </a:ext>
            </a:extLst>
          </p:cNvPr>
          <p:cNvPicPr>
            <a:picLocks noChangeAspect="1"/>
          </p:cNvPicPr>
          <p:nvPr/>
        </p:nvPicPr>
        <p:blipFill>
          <a:blip r:embed="rId1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499" y="2761599"/>
            <a:ext cx="815579" cy="658267"/>
          </a:xfrm>
          <a:prstGeom prst="rect">
            <a:avLst/>
          </a:prstGeom>
        </p:spPr>
      </p:pic>
      <p:pic>
        <p:nvPicPr>
          <p:cNvPr id="161" name="Image 186">
            <a:extLst>
              <a:ext uri="{FF2B5EF4-FFF2-40B4-BE49-F238E27FC236}">
                <a16:creationId xmlns:a16="http://schemas.microsoft.com/office/drawing/2014/main" id="{D4D379AE-AFC2-CDA6-CB95-790B85E6737D}"/>
              </a:ext>
            </a:extLst>
          </p:cNvPr>
          <p:cNvPicPr>
            <a:picLocks noChangeAspect="1"/>
          </p:cNvPicPr>
          <p:nvPr/>
        </p:nvPicPr>
        <p:blipFill>
          <a:blip r:embed="rId1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39" y="3525192"/>
            <a:ext cx="1195421" cy="352465"/>
          </a:xfrm>
          <a:prstGeom prst="rect">
            <a:avLst/>
          </a:prstGeom>
        </p:spPr>
      </p:pic>
      <p:pic>
        <p:nvPicPr>
          <p:cNvPr id="162" name="Image 187">
            <a:extLst>
              <a:ext uri="{FF2B5EF4-FFF2-40B4-BE49-F238E27FC236}">
                <a16:creationId xmlns:a16="http://schemas.microsoft.com/office/drawing/2014/main" id="{FA59EF1C-0344-B241-A76B-E6CAD0EB9982}"/>
              </a:ext>
            </a:extLst>
          </p:cNvPr>
          <p:cNvPicPr>
            <a:picLocks noChangeAspect="1"/>
          </p:cNvPicPr>
          <p:nvPr/>
        </p:nvPicPr>
        <p:blipFill>
          <a:blip r:embed="rId1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468" y="1996898"/>
            <a:ext cx="738909" cy="745052"/>
          </a:xfrm>
          <a:prstGeom prst="rect">
            <a:avLst/>
          </a:prstGeom>
        </p:spPr>
      </p:pic>
      <p:pic>
        <p:nvPicPr>
          <p:cNvPr id="163" name="Image 188">
            <a:extLst>
              <a:ext uri="{FF2B5EF4-FFF2-40B4-BE49-F238E27FC236}">
                <a16:creationId xmlns:a16="http://schemas.microsoft.com/office/drawing/2014/main" id="{AB96D790-2C0A-51BC-A79A-7EC4ECD13C57}"/>
              </a:ext>
            </a:extLst>
          </p:cNvPr>
          <p:cNvPicPr>
            <a:picLocks noChangeAspect="1"/>
          </p:cNvPicPr>
          <p:nvPr/>
        </p:nvPicPr>
        <p:blipFill>
          <a:blip r:embed="rId1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981" y="2186835"/>
            <a:ext cx="898833" cy="401272"/>
          </a:xfrm>
          <a:prstGeom prst="rect">
            <a:avLst/>
          </a:prstGeom>
        </p:spPr>
      </p:pic>
      <p:pic>
        <p:nvPicPr>
          <p:cNvPr id="164" name="Image 189">
            <a:extLst>
              <a:ext uri="{FF2B5EF4-FFF2-40B4-BE49-F238E27FC236}">
                <a16:creationId xmlns:a16="http://schemas.microsoft.com/office/drawing/2014/main" id="{EE1B1914-13C6-AA56-B161-0FB9A929B6DD}"/>
              </a:ext>
            </a:extLst>
          </p:cNvPr>
          <p:cNvPicPr>
            <a:picLocks noChangeAspect="1"/>
          </p:cNvPicPr>
          <p:nvPr/>
        </p:nvPicPr>
        <p:blipFill>
          <a:blip r:embed="rId128" cstate="print"/>
          <a:stretch>
            <a:fillRect/>
          </a:stretch>
        </p:blipFill>
        <p:spPr>
          <a:xfrm>
            <a:off x="6242240" y="1684503"/>
            <a:ext cx="1283187" cy="1293855"/>
          </a:xfrm>
          <a:prstGeom prst="rect">
            <a:avLst/>
          </a:prstGeom>
        </p:spPr>
      </p:pic>
      <p:pic>
        <p:nvPicPr>
          <p:cNvPr id="165" name="Image 192">
            <a:extLst>
              <a:ext uri="{FF2B5EF4-FFF2-40B4-BE49-F238E27FC236}">
                <a16:creationId xmlns:a16="http://schemas.microsoft.com/office/drawing/2014/main" id="{F8980C30-DFCE-B94C-0FBB-57337F457E0E}"/>
              </a:ext>
            </a:extLst>
          </p:cNvPr>
          <p:cNvPicPr>
            <a:picLocks noChangeAspect="1"/>
          </p:cNvPicPr>
          <p:nvPr/>
        </p:nvPicPr>
        <p:blipFill rotWithShape="1">
          <a:blip r:embed="rId1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4" t="13952" r="8849" b="10928"/>
          <a:stretch/>
        </p:blipFill>
        <p:spPr>
          <a:xfrm>
            <a:off x="9907377" y="3465845"/>
            <a:ext cx="860308" cy="511019"/>
          </a:xfrm>
          <a:prstGeom prst="rect">
            <a:avLst/>
          </a:prstGeom>
        </p:spPr>
      </p:pic>
      <p:pic>
        <p:nvPicPr>
          <p:cNvPr id="166" name="Image 193">
            <a:extLst>
              <a:ext uri="{FF2B5EF4-FFF2-40B4-BE49-F238E27FC236}">
                <a16:creationId xmlns:a16="http://schemas.microsoft.com/office/drawing/2014/main" id="{40D57B9D-3638-C2C0-9658-AB088FB1A5E1}"/>
              </a:ext>
            </a:extLst>
          </p:cNvPr>
          <p:cNvPicPr>
            <a:picLocks noChangeAspect="1"/>
          </p:cNvPicPr>
          <p:nvPr/>
        </p:nvPicPr>
        <p:blipFill>
          <a:blip r:embed="rId1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670" y="2801830"/>
            <a:ext cx="1085733" cy="670324"/>
          </a:xfrm>
          <a:prstGeom prst="rect">
            <a:avLst/>
          </a:prstGeom>
        </p:spPr>
      </p:pic>
      <p:pic>
        <p:nvPicPr>
          <p:cNvPr id="167" name="Image 194">
            <a:extLst>
              <a:ext uri="{FF2B5EF4-FFF2-40B4-BE49-F238E27FC236}">
                <a16:creationId xmlns:a16="http://schemas.microsoft.com/office/drawing/2014/main" id="{6B0EB810-86E5-0AA8-7678-D3110E3D8EAE}"/>
              </a:ext>
            </a:extLst>
          </p:cNvPr>
          <p:cNvPicPr>
            <a:picLocks noChangeAspect="1"/>
          </p:cNvPicPr>
          <p:nvPr/>
        </p:nvPicPr>
        <p:blipFill>
          <a:blip r:embed="rId1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816" y="3514551"/>
            <a:ext cx="908357" cy="413611"/>
          </a:xfrm>
          <a:prstGeom prst="rect">
            <a:avLst/>
          </a:prstGeom>
        </p:spPr>
      </p:pic>
      <p:pic>
        <p:nvPicPr>
          <p:cNvPr id="168" name="Image 195">
            <a:extLst>
              <a:ext uri="{FF2B5EF4-FFF2-40B4-BE49-F238E27FC236}">
                <a16:creationId xmlns:a16="http://schemas.microsoft.com/office/drawing/2014/main" id="{6BEC303D-E512-41CD-E55B-E7FBBFB564D7}"/>
              </a:ext>
            </a:extLst>
          </p:cNvPr>
          <p:cNvPicPr>
            <a:picLocks noChangeAspect="1"/>
          </p:cNvPicPr>
          <p:nvPr/>
        </p:nvPicPr>
        <p:blipFill>
          <a:blip r:embed="rId1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05" y="2569723"/>
            <a:ext cx="1791552" cy="949381"/>
          </a:xfrm>
          <a:prstGeom prst="rect">
            <a:avLst/>
          </a:prstGeom>
        </p:spPr>
      </p:pic>
      <p:pic>
        <p:nvPicPr>
          <p:cNvPr id="169" name="Image 196">
            <a:extLst>
              <a:ext uri="{FF2B5EF4-FFF2-40B4-BE49-F238E27FC236}">
                <a16:creationId xmlns:a16="http://schemas.microsoft.com/office/drawing/2014/main" id="{799977BB-37FD-92FC-EF7A-22168F6E9AAA}"/>
              </a:ext>
            </a:extLst>
          </p:cNvPr>
          <p:cNvPicPr>
            <a:picLocks noChangeAspect="1"/>
          </p:cNvPicPr>
          <p:nvPr/>
        </p:nvPicPr>
        <p:blipFill>
          <a:blip r:embed="rId1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762" y="2843809"/>
            <a:ext cx="886157" cy="578816"/>
          </a:xfrm>
          <a:prstGeom prst="rect">
            <a:avLst/>
          </a:prstGeom>
        </p:spPr>
      </p:pic>
      <p:pic>
        <p:nvPicPr>
          <p:cNvPr id="170" name="Image 197">
            <a:extLst>
              <a:ext uri="{FF2B5EF4-FFF2-40B4-BE49-F238E27FC236}">
                <a16:creationId xmlns:a16="http://schemas.microsoft.com/office/drawing/2014/main" id="{D186FCCB-C52A-9914-19F3-49D1DD2480A9}"/>
              </a:ext>
            </a:extLst>
          </p:cNvPr>
          <p:cNvPicPr>
            <a:picLocks noChangeAspect="1"/>
          </p:cNvPicPr>
          <p:nvPr/>
        </p:nvPicPr>
        <p:blipFill>
          <a:blip r:embed="rId134" cstate="print">
            <a:extLst>
              <a:ext uri="{BEBA8EAE-BF5A-486C-A8C5-ECC9F3942E4B}">
                <a14:imgProps xmlns:a14="http://schemas.microsoft.com/office/drawing/2010/main">
                  <a14:imgLayer r:embed="rId135">
                    <a14:imgEffect>
                      <a14:backgroundRemoval t="8247" b="89691" l="1212" r="96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270" y="2071506"/>
            <a:ext cx="1290564" cy="760093"/>
          </a:xfrm>
          <a:prstGeom prst="rect">
            <a:avLst/>
          </a:prstGeom>
        </p:spPr>
      </p:pic>
      <p:pic>
        <p:nvPicPr>
          <p:cNvPr id="171" name="Picture 2" descr="SongPop 2. We Love Music!">
            <a:extLst>
              <a:ext uri="{FF2B5EF4-FFF2-40B4-BE49-F238E27FC236}">
                <a16:creationId xmlns:a16="http://schemas.microsoft.com/office/drawing/2014/main" id="{9E7CC830-50D7-EB81-0032-85475CF3E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80" y="2291995"/>
            <a:ext cx="1002171" cy="27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Image 199">
            <a:extLst>
              <a:ext uri="{FF2B5EF4-FFF2-40B4-BE49-F238E27FC236}">
                <a16:creationId xmlns:a16="http://schemas.microsoft.com/office/drawing/2014/main" id="{FBAED652-BDDA-CB82-73BD-96C93A4CC023}"/>
              </a:ext>
            </a:extLst>
          </p:cNvPr>
          <p:cNvPicPr>
            <a:picLocks noChangeAspect="1"/>
          </p:cNvPicPr>
          <p:nvPr/>
        </p:nvPicPr>
        <p:blipFill>
          <a:blip r:embed="rId1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121" y="3473830"/>
            <a:ext cx="503871" cy="495049"/>
          </a:xfrm>
          <a:prstGeom prst="rect">
            <a:avLst/>
          </a:prstGeom>
        </p:spPr>
      </p:pic>
      <p:pic>
        <p:nvPicPr>
          <p:cNvPr id="173" name="Image 200">
            <a:extLst>
              <a:ext uri="{FF2B5EF4-FFF2-40B4-BE49-F238E27FC236}">
                <a16:creationId xmlns:a16="http://schemas.microsoft.com/office/drawing/2014/main" id="{E92146DD-7D89-1DBD-1F80-6C6B502DA86C}"/>
              </a:ext>
            </a:extLst>
          </p:cNvPr>
          <p:cNvPicPr>
            <a:picLocks noChangeAspect="1"/>
          </p:cNvPicPr>
          <p:nvPr/>
        </p:nvPicPr>
        <p:blipFill>
          <a:blip r:embed="rId1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959" y="3419383"/>
            <a:ext cx="781299" cy="547804"/>
          </a:xfrm>
          <a:prstGeom prst="rect">
            <a:avLst/>
          </a:prstGeom>
        </p:spPr>
      </p:pic>
      <p:pic>
        <p:nvPicPr>
          <p:cNvPr id="138" name="Image 18"/>
          <p:cNvPicPr>
            <a:picLocks noChangeAspect="1"/>
          </p:cNvPicPr>
          <p:nvPr/>
        </p:nvPicPr>
        <p:blipFill>
          <a:blip r:embed="rId1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763" y="1326534"/>
            <a:ext cx="942808" cy="670413"/>
          </a:xfrm>
          <a:prstGeom prst="rect">
            <a:avLst/>
          </a:prstGeom>
        </p:spPr>
      </p:pic>
      <p:pic>
        <p:nvPicPr>
          <p:cNvPr id="140" name="Picture 11">
            <a:extLst>
              <a:ext uri="{FF2B5EF4-FFF2-40B4-BE49-F238E27FC236}">
                <a16:creationId xmlns:a16="http://schemas.microsoft.com/office/drawing/2014/main" id="{6F0E270C-ABF7-8B92-8454-B09F8001388F}"/>
              </a:ext>
            </a:extLst>
          </p:cNvPr>
          <p:cNvPicPr>
            <a:picLocks noChangeAspect="1"/>
          </p:cNvPicPr>
          <p:nvPr/>
        </p:nvPicPr>
        <p:blipFill>
          <a:blip r:embed="rId1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083" y="2194520"/>
            <a:ext cx="1324995" cy="562331"/>
          </a:xfrm>
          <a:prstGeom prst="rect">
            <a:avLst/>
          </a:prstGeom>
        </p:spPr>
      </p:pic>
      <p:pic>
        <p:nvPicPr>
          <p:cNvPr id="141" name="Picture 1">
            <a:extLst>
              <a:ext uri="{FF2B5EF4-FFF2-40B4-BE49-F238E27FC236}">
                <a16:creationId xmlns:a16="http://schemas.microsoft.com/office/drawing/2014/main" id="{BF2EE2A5-3EBB-A587-5540-EFB9B0491602}"/>
              </a:ext>
            </a:extLst>
          </p:cNvPr>
          <p:cNvPicPr>
            <a:picLocks noChangeAspect="1"/>
          </p:cNvPicPr>
          <p:nvPr/>
        </p:nvPicPr>
        <p:blipFill>
          <a:blip r:embed="rId1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06" y="3578834"/>
            <a:ext cx="1600573" cy="390941"/>
          </a:xfrm>
          <a:prstGeom prst="rect">
            <a:avLst/>
          </a:prstGeom>
        </p:spPr>
      </p:pic>
      <p:pic>
        <p:nvPicPr>
          <p:cNvPr id="142" name="Picture 82" descr="Words with Friends - Wikipedia"/>
          <p:cNvPicPr>
            <a:picLocks noChangeAspect="1" noChangeArrowheads="1"/>
          </p:cNvPicPr>
          <p:nvPr/>
        </p:nvPicPr>
        <p:blipFill>
          <a:blip r:embed="rId84">
            <a:extLst>
              <a:ext uri="{BEBA8EAE-BF5A-486C-A8C5-ECC9F3942E4B}">
                <a14:imgProps xmlns:a14="http://schemas.microsoft.com/office/drawing/2010/main">
                  <a14:imgLayer r:embed="rId85">
                    <a14:imgEffect>
                      <a14:backgroundRemoval t="2143" b="99286" l="2375" r="98153">
                        <a14:foregroundMark x1="74934" y1="80000" x2="93931" y2="78571"/>
                        <a14:foregroundMark x1="68602" y1="80000" x2="71504" y2="7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58" y="7371874"/>
            <a:ext cx="1544679" cy="57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88" descr="The Wizard of Oz Magic Match 3 Hack Cheat (@match_of_cheat) / X"/>
          <p:cNvPicPr>
            <a:picLocks noChangeAspect="1" noChangeArrowheads="1"/>
          </p:cNvPicPr>
          <p:nvPr/>
        </p:nvPicPr>
        <p:blipFill>
          <a:blip r:embed="rId86">
            <a:extLst>
              <a:ext uri="{BEBA8EAE-BF5A-486C-A8C5-ECC9F3942E4B}">
                <a14:imgProps xmlns:a14="http://schemas.microsoft.com/office/drawing/2010/main">
                  <a14:imgLayer r:embed="rId87">
                    <a14:imgEffect>
                      <a14:backgroundRemoval t="6250" b="90000" l="1750" r="94750">
                        <a14:foregroundMark x1="25500" y1="76750" x2="73500" y2="76250"/>
                        <a14:foregroundMark x1="14250" y1="64000" x2="25000" y2="56000"/>
                        <a14:foregroundMark x1="35500" y1="66250" x2="25000" y2="56000"/>
                        <a14:foregroundMark x1="35500" y1="75000" x2="63500" y2="7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495" y="6413137"/>
            <a:ext cx="930435" cy="93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Fichier:Asphalt Legends Unite Logo SVG.svg — Wikipédia"/>
          <p:cNvPicPr>
            <a:picLocks noChangeAspect="1" noChangeArrowheads="1"/>
          </p:cNvPicPr>
          <p:nvPr/>
        </p:nvPicPr>
        <p:blipFill>
          <a:blip r:embed="rId142">
            <a:extLst>
              <a:ext uri="{BEBA8EAE-BF5A-486C-A8C5-ECC9F3942E4B}">
                <a14:imgProps xmlns:a14="http://schemas.microsoft.com/office/drawing/2010/main">
                  <a14:imgLayer r:embed="rId14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658" y="1425644"/>
            <a:ext cx="1190137" cy="64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6" descr="A logo for a video game&#10;&#10;AI-generated content may be incorrect.">
            <a:extLst>
              <a:ext uri="{FF2B5EF4-FFF2-40B4-BE49-F238E27FC236}">
                <a16:creationId xmlns:a16="http://schemas.microsoft.com/office/drawing/2014/main" id="{2E5228EE-43B0-10F7-B8C8-6EA154333047}"/>
              </a:ext>
            </a:extLst>
          </p:cNvPr>
          <p:cNvPicPr>
            <a:picLocks noChangeAspect="1"/>
          </p:cNvPicPr>
          <p:nvPr/>
        </p:nvPicPr>
        <p:blipFill>
          <a:blip r:embed="rId144"/>
          <a:stretch>
            <a:fillRect/>
          </a:stretch>
        </p:blipFill>
        <p:spPr>
          <a:xfrm>
            <a:off x="875044" y="4005445"/>
            <a:ext cx="1188717" cy="455676"/>
          </a:xfrm>
          <a:prstGeom prst="rect">
            <a:avLst/>
          </a:prstGeom>
        </p:spPr>
      </p:pic>
      <p:pic>
        <p:nvPicPr>
          <p:cNvPr id="177" name="Picture 27" descr="A wooden sign with white letters&#10;&#10;AI-generated content may be incorrect.">
            <a:extLst>
              <a:ext uri="{FF2B5EF4-FFF2-40B4-BE49-F238E27FC236}">
                <a16:creationId xmlns:a16="http://schemas.microsoft.com/office/drawing/2014/main" id="{589EB847-CC37-0A37-10F0-AF22EF17A4AC}"/>
              </a:ext>
            </a:extLst>
          </p:cNvPr>
          <p:cNvPicPr>
            <a:picLocks noChangeAspect="1"/>
          </p:cNvPicPr>
          <p:nvPr/>
        </p:nvPicPr>
        <p:blipFill>
          <a:blip r:embed="rId145"/>
          <a:stretch>
            <a:fillRect/>
          </a:stretch>
        </p:blipFill>
        <p:spPr>
          <a:xfrm>
            <a:off x="602547" y="4857760"/>
            <a:ext cx="1593688" cy="605601"/>
          </a:xfrm>
          <a:prstGeom prst="rect">
            <a:avLst/>
          </a:prstGeom>
        </p:spPr>
      </p:pic>
      <p:pic>
        <p:nvPicPr>
          <p:cNvPr id="8194" name="Picture 2" descr="roblox logo png, roblox icône transparent png 27127586 PNG"/>
          <p:cNvPicPr>
            <a:picLocks noChangeAspect="1" noChangeArrowheads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507" y="1306471"/>
            <a:ext cx="1847567" cy="78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INION RUSH 10-YEAR CELEBRATION UDPATE"/>
          <p:cNvPicPr>
            <a:picLocks noChangeAspect="1" noChangeArrowheads="1"/>
          </p:cNvPicPr>
          <p:nvPr/>
        </p:nvPicPr>
        <p:blipFill>
          <a:blip r:embed="rId1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976" y="2171028"/>
            <a:ext cx="903125" cy="48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618126"/>
      </p:ext>
    </p:extLst>
  </p:cSld>
  <p:clrMapOvr>
    <a:masterClrMapping/>
  </p:clrMapOvr>
  <p:transition spd="slow" advClick="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15</Words>
  <Application>Microsoft Macintosh PowerPoint</Application>
  <PresentationFormat>Custom</PresentationFormat>
  <Paragraphs>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Arial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2</cp:revision>
  <dcterms:created xsi:type="dcterms:W3CDTF">2006-08-16T00:00:00Z</dcterms:created>
  <dcterms:modified xsi:type="dcterms:W3CDTF">2026-05-27T09:17:32Z</dcterms:modified>
</cp:coreProperties>
</file>